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61"/>
  </p:handoutMasterIdLst>
  <p:sldIdLst>
    <p:sldId id="256" r:id="rId2"/>
    <p:sldId id="373" r:id="rId3"/>
    <p:sldId id="374" r:id="rId4"/>
    <p:sldId id="375" r:id="rId5"/>
    <p:sldId id="382" r:id="rId6"/>
    <p:sldId id="381" r:id="rId7"/>
    <p:sldId id="300" r:id="rId8"/>
    <p:sldId id="301" r:id="rId9"/>
    <p:sldId id="383" r:id="rId10"/>
    <p:sldId id="298" r:id="rId11"/>
    <p:sldId id="305" r:id="rId12"/>
    <p:sldId id="324" r:id="rId13"/>
    <p:sldId id="325" r:id="rId14"/>
    <p:sldId id="326" r:id="rId15"/>
    <p:sldId id="307" r:id="rId16"/>
    <p:sldId id="308" r:id="rId17"/>
    <p:sldId id="313" r:id="rId18"/>
    <p:sldId id="377" r:id="rId19"/>
    <p:sldId id="315" r:id="rId20"/>
    <p:sldId id="316" r:id="rId21"/>
    <p:sldId id="310" r:id="rId22"/>
    <p:sldId id="317" r:id="rId23"/>
    <p:sldId id="318" r:id="rId24"/>
    <p:sldId id="319" r:id="rId25"/>
    <p:sldId id="376" r:id="rId26"/>
    <p:sldId id="370" r:id="rId27"/>
    <p:sldId id="371" r:id="rId28"/>
    <p:sldId id="372" r:id="rId29"/>
    <p:sldId id="320" r:id="rId30"/>
    <p:sldId id="321" r:id="rId31"/>
    <p:sldId id="322" r:id="rId32"/>
    <p:sldId id="328" r:id="rId33"/>
    <p:sldId id="329" r:id="rId34"/>
    <p:sldId id="330" r:id="rId35"/>
    <p:sldId id="331" r:id="rId36"/>
    <p:sldId id="332" r:id="rId37"/>
    <p:sldId id="334" r:id="rId38"/>
    <p:sldId id="336" r:id="rId39"/>
    <p:sldId id="378" r:id="rId40"/>
    <p:sldId id="338" r:id="rId41"/>
    <p:sldId id="339" r:id="rId42"/>
    <p:sldId id="341" r:id="rId43"/>
    <p:sldId id="369" r:id="rId44"/>
    <p:sldId id="342" r:id="rId45"/>
    <p:sldId id="343" r:id="rId46"/>
    <p:sldId id="344" r:id="rId47"/>
    <p:sldId id="345" r:id="rId48"/>
    <p:sldId id="379" r:id="rId49"/>
    <p:sldId id="384" r:id="rId50"/>
    <p:sldId id="346" r:id="rId51"/>
    <p:sldId id="367" r:id="rId52"/>
    <p:sldId id="368" r:id="rId53"/>
    <p:sldId id="356" r:id="rId54"/>
    <p:sldId id="351" r:id="rId55"/>
    <p:sldId id="352" r:id="rId56"/>
    <p:sldId id="354" r:id="rId57"/>
    <p:sldId id="355" r:id="rId58"/>
    <p:sldId id="385" r:id="rId59"/>
    <p:sldId id="380" r:id="rId6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896A8-7EF7-4A9C-88DD-7DDB3ADB58A5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130B5-E2D9-4F95-A432-7F08EFA6C1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3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C5595-1E57-41C7-9F62-F3A42A2E0BDD}" type="datetimeFigureOut">
              <a:rPr lang="pl-PL" smtClean="0"/>
              <a:t>17.02.2023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C10A9D-91FF-490C-A595-025641BB03C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5" y="188640"/>
            <a:ext cx="8893160" cy="6669360"/>
          </a:xfrm>
        </p:spPr>
        <p:txBody>
          <a:bodyPr/>
          <a:lstStyle/>
          <a:p>
            <a:pPr marL="182880" indent="0" algn="r">
              <a:buNone/>
            </a:pPr>
            <a:r>
              <a:rPr lang="pl-PL" sz="4800" dirty="0" smtClean="0">
                <a:solidFill>
                  <a:schemeClr val="accent1">
                    <a:lumMod val="75000"/>
                  </a:schemeClr>
                </a:solidFill>
              </a:rPr>
              <a:t>Zabawa  i terapia </a:t>
            </a:r>
            <a:br>
              <a:rPr lang="pl-PL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4800" dirty="0" smtClean="0">
                <a:solidFill>
                  <a:schemeClr val="accent1">
                    <a:lumMod val="75000"/>
                  </a:schemeClr>
                </a:solidFill>
              </a:rPr>
              <a:t>w </a:t>
            </a:r>
            <a:r>
              <a:rPr lang="pl-PL" sz="4800" dirty="0" err="1" smtClean="0">
                <a:solidFill>
                  <a:schemeClr val="accent1">
                    <a:lumMod val="75000"/>
                  </a:schemeClr>
                </a:solidFill>
              </a:rPr>
              <a:t>Plastusiowie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4800" dirty="0" smtClean="0">
                <a:solidFill>
                  <a:schemeClr val="accent1">
                    <a:lumMod val="75000"/>
                  </a:schemeClr>
                </a:solidFill>
              </a:rPr>
              <a:t>25 lat </a:t>
            </a:r>
            <a:r>
              <a:rPr lang="pl-PL" sz="4800" dirty="0" smtClean="0">
                <a:solidFill>
                  <a:schemeClr val="accent1">
                    <a:lumMod val="75000"/>
                  </a:schemeClr>
                </a:solidFill>
              </a:rPr>
              <a:t>1992-2017</a:t>
            </a:r>
            <a:br>
              <a:rPr lang="pl-PL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4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4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4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4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4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</a:rPr>
              <a:t>Opracowała Ewa Marchlewska 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95937" y="2765658"/>
            <a:ext cx="4896544" cy="3471654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4914" y="1252809"/>
            <a:ext cx="5303052" cy="3606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26538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5" cy="6741368"/>
          </a:xfrm>
        </p:spPr>
        <p:txBody>
          <a:bodyPr/>
          <a:lstStyle/>
          <a:p>
            <a:pPr algn="ctr"/>
            <a:r>
              <a:rPr lang="pl-PL" sz="2000" dirty="0" smtClean="0">
                <a:solidFill>
                  <a:srgbClr val="FF0000"/>
                </a:solidFill>
              </a:rPr>
              <a:t>Święto Pieczonego Ziemniaka- festyn rodzinny </a:t>
            </a:r>
            <a:br>
              <a:rPr lang="pl-PL" sz="2000" dirty="0" smtClean="0">
                <a:solidFill>
                  <a:srgbClr val="FF0000"/>
                </a:solidFill>
              </a:rPr>
            </a:b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7"/>
            <a:ext cx="8712968" cy="62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5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300">
        <p15:prstTrans prst="wind"/>
      </p:transition>
    </mc:Choice>
    <mc:Fallback xmlns="">
      <p:transition spd="slow" advClick="0" advTm="6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45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300">
        <p15:prstTrans prst="wind"/>
      </p:transition>
    </mc:Choice>
    <mc:Fallback xmlns="">
      <p:transition spd="slow" advClick="0" advTm="6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000" dirty="0" smtClean="0">
                <a:solidFill>
                  <a:srgbClr val="FF0000"/>
                </a:solidFill>
              </a:rPr>
              <a:t>Konkurs rodzinny „ Warzywne zwierzaki - cudaki”</a:t>
            </a:r>
            <a:br>
              <a:rPr lang="pl-PL" sz="2000" dirty="0" smtClean="0">
                <a:solidFill>
                  <a:srgbClr val="FF0000"/>
                </a:solidFill>
              </a:rPr>
            </a:b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4" name="Obraz 3" descr="C:\Users\p7\Desktop\Zwierzaki cudaki\SAM_16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5"/>
            <a:ext cx="4248473" cy="296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p7\Desktop\Zwierzaki cudaki\SAM_16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29" y="692696"/>
            <a:ext cx="4462826" cy="296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p7\Desktop\Zwierzaki cudaki\SAM_16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717032"/>
            <a:ext cx="4279973" cy="294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C:\Users\p7\Desktop\Zwierzaki cudaki\SAM_166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29" y="3717032"/>
            <a:ext cx="4462826" cy="2906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04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000" dirty="0" smtClean="0">
                <a:solidFill>
                  <a:srgbClr val="FF0000"/>
                </a:solidFill>
              </a:rPr>
              <a:t>Spotkania z </a:t>
            </a:r>
            <a:r>
              <a:rPr lang="pl-PL" sz="2000" dirty="0" err="1" smtClean="0">
                <a:solidFill>
                  <a:srgbClr val="FF0000"/>
                </a:solidFill>
              </a:rPr>
              <a:t>Witaminkiem</a:t>
            </a:r>
            <a:r>
              <a:rPr lang="pl-PL" sz="2000" dirty="0" smtClean="0">
                <a:solidFill>
                  <a:srgbClr val="FF0000"/>
                </a:solidFill>
              </a:rPr>
              <a:t> w ramach programu edukacji zdrowotnej </a:t>
            </a:r>
            <a:br>
              <a:rPr lang="pl-PL" sz="2000" dirty="0" smtClean="0">
                <a:solidFill>
                  <a:srgbClr val="FF0000"/>
                </a:solidFill>
              </a:rPr>
            </a:br>
            <a:r>
              <a:rPr lang="pl-PL" sz="2000" dirty="0" smtClean="0">
                <a:solidFill>
                  <a:srgbClr val="FF0000"/>
                </a:solidFill>
              </a:rPr>
              <a:t>„ Z </a:t>
            </a:r>
            <a:r>
              <a:rPr lang="pl-PL" sz="2000" dirty="0" err="1" smtClean="0">
                <a:solidFill>
                  <a:srgbClr val="FF0000"/>
                </a:solidFill>
              </a:rPr>
              <a:t>witamnkiem</a:t>
            </a:r>
            <a:r>
              <a:rPr lang="pl-PL" sz="2000" dirty="0" smtClean="0">
                <a:solidFill>
                  <a:srgbClr val="FF0000"/>
                </a:solidFill>
              </a:rPr>
              <a:t> dbam o zdrowie”</a:t>
            </a:r>
            <a:br>
              <a:rPr lang="pl-PL" sz="2000" dirty="0" smtClean="0">
                <a:solidFill>
                  <a:srgbClr val="FF0000"/>
                </a:solidFill>
              </a:rPr>
            </a:b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1392"/>
            <a:ext cx="8174682" cy="613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6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4" y="91974"/>
            <a:ext cx="8964489" cy="667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4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2000" dirty="0" smtClean="0">
                <a:solidFill>
                  <a:srgbClr val="FF0000"/>
                </a:solidFill>
              </a:rPr>
              <a:t>Wizyta żołnierzy AK w przedszkolu w ramach realizacji zadań z zakresu edukacji patriotycznej.</a:t>
            </a:r>
            <a:br>
              <a:rPr lang="pl-PL" sz="2000" dirty="0" smtClean="0">
                <a:solidFill>
                  <a:srgbClr val="FF0000"/>
                </a:solidFill>
              </a:rPr>
            </a:b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701316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0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20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000" dirty="0" smtClean="0">
                <a:solidFill>
                  <a:srgbClr val="FF0000"/>
                </a:solidFill>
              </a:rPr>
              <a:t>Spotkania patriotyczne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09" y="426386"/>
            <a:ext cx="4428057" cy="3069722"/>
          </a:xfrm>
          <a:prstGeom prst="rect">
            <a:avLst/>
          </a:prstGeom>
        </p:spPr>
      </p:pic>
      <p:pic>
        <p:nvPicPr>
          <p:cNvPr id="4" name="Obraz 3" descr="C:\Users\p7\Desktop\17 wrześni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8" y="431286"/>
            <a:ext cx="4377673" cy="306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C:\Users\p7\Desktop\DSC_011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6" y="3608144"/>
            <a:ext cx="4396205" cy="311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C:\Users\p7\Desktop\11.11.16\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77" y="3608144"/>
            <a:ext cx="4446589" cy="3091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349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300">
        <p15:prstTrans prst="wind"/>
      </p:transition>
    </mc:Choice>
    <mc:Fallback xmlns="">
      <p:transition spd="slow" advClick="0" advTm="6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3289" y="0"/>
            <a:ext cx="6512511" cy="54868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Pasowanie na Przedszkolaka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 descr="C:\Users\p7\Desktop\Pasowanie na przedszkolaka\Pasowanie Krasnale\SAM_198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6038"/>
            <a:ext cx="4119910" cy="298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SAM_187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3888432" cy="2977505"/>
          </a:xfrm>
          <a:prstGeom prst="rect">
            <a:avLst/>
          </a:prstGeom>
          <a:noFill/>
        </p:spPr>
      </p:pic>
      <p:pic>
        <p:nvPicPr>
          <p:cNvPr id="6" name="Obraz 5" descr="SAM_199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960439" cy="3024336"/>
          </a:xfrm>
          <a:prstGeom prst="rect">
            <a:avLst/>
          </a:prstGeom>
          <a:noFill/>
        </p:spPr>
      </p:pic>
      <p:pic>
        <p:nvPicPr>
          <p:cNvPr id="8" name="Obraz 7" descr="C:\Users\p7\Desktop\Pasowanie\SAM_856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119909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97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300">
        <p15:prstTrans prst="wind"/>
      </p:transition>
    </mc:Choice>
    <mc:Fallback xmlns="">
      <p:transition spd="slow" advClick="0" advTm="7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dirty="0" smtClean="0"/>
              <a:t>Zajęcia otwarte dla rodziców i pracowników Poradni </a:t>
            </a:r>
            <a:br>
              <a:rPr lang="pl-PL" sz="2000" dirty="0" smtClean="0"/>
            </a:br>
            <a:r>
              <a:rPr lang="pl-PL" sz="2000" dirty="0" smtClean="0"/>
              <a:t>       Psychologiczno-Pedagogicznej w Świdniku ( październik- maj)</a:t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28700"/>
            <a:ext cx="8424936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3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300">
        <p15:prstTrans prst="wind"/>
      </p:transition>
    </mc:Choice>
    <mc:Fallback xmlns="">
      <p:transition spd="slow" advClick="0" advTm="8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7" y="44624"/>
            <a:ext cx="7550224" cy="504056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Budowa i odbiór przedszkola1992rok</a:t>
            </a:r>
            <a:endParaRPr lang="pl-PL" sz="2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9" y="574277"/>
            <a:ext cx="2790800" cy="38663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7" y="3887793"/>
            <a:ext cx="4800208" cy="360106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6" y="548680"/>
            <a:ext cx="2913633" cy="388297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92" y="1491231"/>
            <a:ext cx="3042604" cy="41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42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l"/>
            <a:r>
              <a:rPr lang="pl-PL" sz="2000" dirty="0" smtClean="0">
                <a:solidFill>
                  <a:srgbClr val="FF0000"/>
                </a:solidFill>
              </a:rPr>
              <a:t>Z wizytą w Miejskim Centrum Usług Socjalnych- spotkania pokoleń.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9" y="404664"/>
            <a:ext cx="4392491" cy="316835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9" y="3645024"/>
            <a:ext cx="4392490" cy="30826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45024"/>
            <a:ext cx="4283968" cy="3114146"/>
          </a:xfrm>
          <a:prstGeom prst="rect">
            <a:avLst/>
          </a:prstGeom>
        </p:spPr>
      </p:pic>
      <p:pic>
        <p:nvPicPr>
          <p:cNvPr id="7" name="Obraz 6" descr="C:\Users\p7\Desktop\Wizyta w MCUS 2014\SAM_429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02778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364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300">
        <p15:prstTrans prst="wind"/>
      </p:transition>
    </mc:Choice>
    <mc:Fallback xmlns="">
      <p:transition spd="slow" advClick="0" advTm="6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000" dirty="0" smtClean="0"/>
              <a:t>Akcje charytatywne- „ Zbieramy dla Jasia”</a:t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12676"/>
            <a:ext cx="8460432" cy="63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67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000" dirty="0" smtClean="0">
                <a:solidFill>
                  <a:srgbClr val="FF0000"/>
                </a:solidFill>
              </a:rPr>
              <a:t>Warsztaty dla rodziców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 </a:t>
            </a:r>
            <a:endParaRPr lang="pl-PL" sz="2000" dirty="0"/>
          </a:p>
        </p:txBody>
      </p:sp>
      <p:pic>
        <p:nvPicPr>
          <p:cNvPr id="8" name="Obraz 7" descr="http://p7swidnik.szkolnastrona.pl/files/pl/14_12_11MK_045.JPG?noc=149415584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84976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57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100" dirty="0" smtClean="0">
                <a:solidFill>
                  <a:srgbClr val="FF0000"/>
                </a:solidFill>
              </a:rPr>
              <a:t>Przedszkolne kolędowanie</a:t>
            </a:r>
            <a:endParaRPr lang="pl-PL" sz="2100" dirty="0">
              <a:solidFill>
                <a:srgbClr val="FF0000"/>
              </a:solidFill>
            </a:endParaRPr>
          </a:p>
        </p:txBody>
      </p:sp>
      <p:pic>
        <p:nvPicPr>
          <p:cNvPr id="4" name="Obraz 3" descr="C:\Users\p7\Desktop\JASEŁKA z neta 2016\15621597_265188780563631_6266790259744207975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73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300">
        <p15:prstTrans prst="wind"/>
      </p:transition>
    </mc:Choice>
    <mc:Fallback xmlns="">
      <p:transition spd="slow" advClick="0" advTm="3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1252"/>
            <a:ext cx="6512511" cy="47542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Kolędowania ciąg dalszy  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 descr="C:\Users\p7\Desktop\JASEŁKA z neta 2016\15590505_265189390563570_6680853878210928738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712968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43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20688"/>
          </a:xfrm>
        </p:spPr>
        <p:txBody>
          <a:bodyPr/>
          <a:lstStyle/>
          <a:p>
            <a:pPr marL="0" indent="0" algn="ctr">
              <a:buNone/>
            </a:pPr>
            <a:r>
              <a:rPr lang="pl-PL" sz="2200" dirty="0" smtClean="0">
                <a:solidFill>
                  <a:srgbClr val="FF0000"/>
                </a:solidFill>
              </a:rPr>
              <a:t>Jasełka w kościele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3" y="404664"/>
            <a:ext cx="8530072" cy="63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4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6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1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300">
        <p15:prstTrans prst="wind"/>
      </p:transition>
    </mc:Choice>
    <mc:Fallback xmlns="">
      <p:transition spd="slow" advClick="0" advTm="3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Orszak Trzech Króli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83" y="554340"/>
            <a:ext cx="9206884" cy="61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1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5656" y="11242"/>
            <a:ext cx="6512511" cy="46543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To nasze wspólne dzieło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85698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2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300">
        <p15:prstTrans prst="wind"/>
      </p:transition>
    </mc:Choice>
    <mc:Fallback xmlns="">
      <p:transition spd="slow" advClick="0" advTm="8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Choinka Noworoczna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1286"/>
            <a:ext cx="8568952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0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58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Tydzień z Kownacką</a:t>
            </a:r>
            <a:br>
              <a:rPr lang="pl-PL" sz="2200" dirty="0" smtClean="0">
                <a:solidFill>
                  <a:srgbClr val="FF0000"/>
                </a:solidFill>
              </a:rPr>
            </a:br>
            <a:r>
              <a:rPr lang="pl-PL" sz="2000" dirty="0" smtClean="0">
                <a:solidFill>
                  <a:srgbClr val="FF0000"/>
                </a:solidFill>
              </a:rPr>
              <a:t>Konkurs recytatorski</a:t>
            </a:r>
            <a:br>
              <a:rPr lang="pl-PL" sz="2000" dirty="0" smtClean="0">
                <a:solidFill>
                  <a:srgbClr val="FF0000"/>
                </a:solidFill>
              </a:rPr>
            </a:b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4" name="Obraz 3" descr="C:\Users\Przedszkole 7\Desktop\Konkurs recytatorski\SAM_30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764704"/>
            <a:ext cx="8784976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212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Ogólnopolski konkurs plastyczny</a:t>
            </a:r>
            <a:br>
              <a:rPr lang="pl-PL" sz="2200" dirty="0" smtClean="0">
                <a:solidFill>
                  <a:srgbClr val="FF0000"/>
                </a:solidFill>
              </a:rPr>
            </a:b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8412427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5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000" dirty="0" smtClean="0">
                <a:solidFill>
                  <a:srgbClr val="FF0000"/>
                </a:solidFill>
              </a:rPr>
              <a:t>Konkurs czytelniczy </a:t>
            </a:r>
            <a:br>
              <a:rPr lang="pl-PL" sz="2000" dirty="0" smtClean="0">
                <a:solidFill>
                  <a:srgbClr val="FF0000"/>
                </a:solidFill>
              </a:rPr>
            </a:br>
            <a:r>
              <a:rPr lang="pl-PL" sz="2000" dirty="0" smtClean="0">
                <a:solidFill>
                  <a:srgbClr val="FF0000"/>
                </a:solidFill>
              </a:rPr>
              <a:t>„ Znamy i lubimy bohaterów utworów Marii Kownackiej”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701316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69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Powitanie wiosny- impreza kończąca Tydzień z Kownacką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4" name="Obraz 3" descr="C:\Users\Przedszkole 7\Desktop\Przyjście wiosny\SAM_56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712968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81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4" y="130324"/>
            <a:ext cx="87964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71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300">
        <p15:prstTrans prst="wind"/>
      </p:transition>
    </mc:Choice>
    <mc:Fallback xmlns="">
      <p:transition spd="slow" advClick="0" advTm="3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9078"/>
            <a:ext cx="9144000" cy="6828922"/>
          </a:xfrm>
        </p:spPr>
        <p:txBody>
          <a:bodyPr/>
          <a:lstStyle/>
          <a:p>
            <a:pPr marL="0" indent="0" algn="ctr">
              <a:buNone/>
            </a:pPr>
            <a:r>
              <a:rPr lang="pl-PL" sz="2200" dirty="0" smtClean="0">
                <a:solidFill>
                  <a:srgbClr val="FF0000"/>
                </a:solidFill>
              </a:rPr>
              <a:t>Powitanie wiosny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4" name="Obraz 3" descr="C:\Users\Przedszkole 7\Desktop\Przyjście wiosny\SAM_31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640960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81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Wiosnę witamy z naszymi Radnymi Miejskimi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4" name="Obraz 3" descr="C:\Users\Przedszkole 7\Desktop\Kronika 2016-2017\Wiosna z Kownacką 2017\Wiosenne powitanie Radnych Miejskich\SAM_34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56984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69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1" y="116632"/>
            <a:ext cx="8054280" cy="432048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Najpiękniejsze kąciki przyrodnicze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 descr="IMG_496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9"/>
            <a:ext cx="4464496" cy="2880320"/>
          </a:xfrm>
          <a:prstGeom prst="rect">
            <a:avLst/>
          </a:prstGeom>
          <a:noFill/>
        </p:spPr>
      </p:pic>
      <p:pic>
        <p:nvPicPr>
          <p:cNvPr id="4" name="Obraz 3" descr="SAM_01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9"/>
            <a:ext cx="4369296" cy="2880320"/>
          </a:xfrm>
          <a:prstGeom prst="rect">
            <a:avLst/>
          </a:prstGeom>
          <a:noFill/>
        </p:spPr>
      </p:pic>
      <p:pic>
        <p:nvPicPr>
          <p:cNvPr id="5" name="Obraz 4" descr="C:\Users\p7\AppData\Local\Microsoft\Windows\INetCache\Content.Word\SAM_01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96727"/>
            <a:ext cx="4464496" cy="2977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SAM_01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02" y="3596727"/>
            <a:ext cx="4408802" cy="2977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776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300">
        <p15:prstTrans prst="wind"/>
      </p:transition>
    </mc:Choice>
    <mc:Fallback xmlns="">
      <p:transition spd="slow" advClick="0" advTm="8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3289" y="0"/>
            <a:ext cx="6512511" cy="476672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Nadanie imienia przedszkolu 2002r. 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50404"/>
            <a:ext cx="8479245" cy="63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8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Przegląd Twórczości Dziecięcej- „ Świat w oczach dziecka”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8097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1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910" y="0"/>
            <a:ext cx="912409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200" dirty="0" smtClean="0">
                <a:solidFill>
                  <a:srgbClr val="FF0000"/>
                </a:solidFill>
              </a:rPr>
              <a:t>„</a:t>
            </a:r>
            <a:r>
              <a:rPr lang="pl-PL" dirty="0" smtClean="0"/>
              <a:t> </a:t>
            </a:r>
            <a:r>
              <a:rPr lang="pl-PL" sz="2200" dirty="0" smtClean="0">
                <a:solidFill>
                  <a:srgbClr val="FF0000"/>
                </a:solidFill>
              </a:rPr>
              <a:t>Świat w oczach dziecka”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6" y="643054"/>
            <a:ext cx="4604980" cy="611555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85" y="626368"/>
            <a:ext cx="4432887" cy="61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7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„Świat w oczach dziecka”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784976" cy="60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29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3" y="44624"/>
            <a:ext cx="8126288" cy="504056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„Cała Polska </a:t>
            </a:r>
            <a:r>
              <a:rPr lang="pl-PL" sz="2200" dirty="0">
                <a:solidFill>
                  <a:srgbClr val="FF0000"/>
                </a:solidFill>
              </a:rPr>
              <a:t>C</a:t>
            </a:r>
            <a:r>
              <a:rPr lang="pl-PL" sz="2200" dirty="0" smtClean="0">
                <a:solidFill>
                  <a:srgbClr val="FF0000"/>
                </a:solidFill>
              </a:rPr>
              <a:t>zyta Dzieciom” 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4" name="Obraz 3" descr="C:\Users\p7\Desktop\Cała Polska Czyta 2016\Księża\SAM_06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2590"/>
            <a:ext cx="4320480" cy="308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fancybox-img" descr="http://p7swidnik.szkolnastrona.pl/files/pl/SAM_09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375224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fancybox-img" descr="http://p7swidnik.szkolnastrona.pl/files/pl/SAM_09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320480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C:\Users\p7\Desktop\Cała Polska Czyta 2016\Starosta, Piotr Pyszko, Janusz Królik\DSC_00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375224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60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300">
        <p15:prstTrans prst="wind"/>
      </p:transition>
    </mc:Choice>
    <mc:Fallback xmlns="">
      <p:transition spd="slow" advClick="0" advTm="8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200" dirty="0" smtClean="0">
                <a:solidFill>
                  <a:srgbClr val="FF0000"/>
                </a:solidFill>
              </a:rPr>
              <a:t>Mundurowy Dzień Dziecka</a:t>
            </a:r>
            <a:br>
              <a:rPr lang="pl-PL" sz="2200" dirty="0" smtClean="0">
                <a:solidFill>
                  <a:srgbClr val="FF0000"/>
                </a:solidFill>
              </a:rPr>
            </a:b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0658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3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300">
        <p15:prstTrans prst="wind"/>
      </p:transition>
    </mc:Choice>
    <mc:Fallback xmlns="">
      <p:transition spd="slow" advClick="0" advTm="3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6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1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300">
        <p15:prstTrans prst="wind"/>
      </p:transition>
    </mc:Choice>
    <mc:Fallback xmlns="">
      <p:transition spd="slow" advClick="0" advTm="3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200" dirty="0" smtClean="0">
                <a:solidFill>
                  <a:srgbClr val="FF0000"/>
                </a:solidFill>
              </a:rPr>
              <a:t>Konkurs „Bezpieczny przedszkolak”</a:t>
            </a:r>
            <a:br>
              <a:rPr lang="pl-PL" sz="2200" dirty="0" smtClean="0">
                <a:solidFill>
                  <a:srgbClr val="FF0000"/>
                </a:solidFill>
              </a:rPr>
            </a:br>
            <a:r>
              <a:rPr lang="pl-PL" sz="2200" dirty="0" smtClean="0">
                <a:solidFill>
                  <a:srgbClr val="FF0000"/>
                </a:solidFill>
              </a:rPr>
              <a:t/>
            </a:r>
            <a:br>
              <a:rPr lang="pl-PL" sz="2200" dirty="0" smtClean="0">
                <a:solidFill>
                  <a:srgbClr val="FF0000"/>
                </a:solidFill>
              </a:rPr>
            </a:b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4" y="458670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47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108503" cy="504056"/>
          </a:xfrm>
        </p:spPr>
        <p:txBody>
          <a:bodyPr/>
          <a:lstStyle/>
          <a:p>
            <a:pPr algn="ctr"/>
            <a:r>
              <a:rPr lang="pl-PL" sz="2000" dirty="0" smtClean="0">
                <a:solidFill>
                  <a:srgbClr val="FF0000"/>
                </a:solidFill>
              </a:rPr>
              <a:t>Konferencja „ Diagnoza i terapia zaburzeń rozwojowych dziecka”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58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59957" cy="65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93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300">
        <p15:prstTrans prst="wind"/>
      </p:transition>
    </mc:Choice>
    <mc:Fallback xmlns="">
      <p:transition spd="slow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766879" cy="657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7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00">
        <p15:prstTrans prst="wind"/>
      </p:transition>
    </mc:Choice>
    <mc:Fallback xmlns="">
      <p:transition spd="slow" advTm="3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dirty="0" smtClean="0">
                <a:solidFill>
                  <a:srgbClr val="FF0000"/>
                </a:solidFill>
              </a:rPr>
              <a:t> Konferencja „ Z matematyką przez świat”</a:t>
            </a:r>
            <a:br>
              <a:rPr lang="pl-PL" sz="2000" dirty="0" smtClean="0">
                <a:solidFill>
                  <a:srgbClr val="FF0000"/>
                </a:solidFill>
              </a:rPr>
            </a:b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9298"/>
            <a:ext cx="842493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31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300">
        <p15:prstTrans prst="wind"/>
      </p:transition>
    </mc:Choice>
    <mc:Fallback xmlns="">
      <p:transition spd="slow" advClick="0" advTm="8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764704"/>
          </a:xfrm>
        </p:spPr>
        <p:txBody>
          <a:bodyPr/>
          <a:lstStyle/>
          <a:p>
            <a:pPr algn="ctr"/>
            <a:r>
              <a:rPr lang="pl-PL" sz="2200" dirty="0" err="1" smtClean="0">
                <a:solidFill>
                  <a:srgbClr val="FF0000"/>
                </a:solidFill>
              </a:rPr>
              <a:t>Leszczyniacy</a:t>
            </a:r>
            <a:r>
              <a:rPr lang="pl-PL" sz="2200" dirty="0" smtClean="0">
                <a:solidFill>
                  <a:srgbClr val="FF0000"/>
                </a:solidFill>
              </a:rPr>
              <a:t> w przedszkolu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460432" cy="607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0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892480" cy="63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200" dirty="0" smtClean="0">
                <a:solidFill>
                  <a:srgbClr val="FF0000"/>
                </a:solidFill>
              </a:rPr>
              <a:t>Dzień Przedszkolaka</a:t>
            </a:r>
            <a:endParaRPr lang="pl-PL" sz="2200" dirty="0">
              <a:solidFill>
                <a:srgbClr val="FF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9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300">
        <p15:prstTrans prst="wind"/>
      </p:transition>
    </mc:Choice>
    <mc:Fallback xmlns="">
      <p:transition spd="slow" advClick="0" advTm="4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pPr algn="ctr"/>
            <a:r>
              <a:rPr lang="pl-PL" sz="2200" dirty="0">
                <a:solidFill>
                  <a:srgbClr val="FF0000"/>
                </a:solidFill>
              </a:rPr>
              <a:t>Msza Święta kończąca rok przedszkolny</a:t>
            </a:r>
            <a:endParaRPr lang="pl-PL" sz="2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9144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1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300">
        <p15:prstTrans prst="wind"/>
      </p:transition>
    </mc:Choice>
    <mc:Fallback xmlns="">
      <p:transition spd="slow" advClick="0" advTm="6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r>
              <a:rPr lang="pl-PL" dirty="0" smtClean="0"/>
              <a:t>   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28"/>
            <a:ext cx="8928992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98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036495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14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8580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fancybox-img" descr="http://p7swidnik.szkolnastrona.pl/files/pl/SAM_09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8928992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3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300">
        <p15:prstTrans prst="wind"/>
      </p:transition>
    </mc:Choice>
    <mc:Fallback xmlns="">
      <p:transition spd="slow" advClick="0" advTm="6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8325" y="1261593"/>
            <a:ext cx="6564186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rostokąt 4"/>
          <p:cNvSpPr/>
          <p:nvPr/>
        </p:nvSpPr>
        <p:spPr>
          <a:xfrm>
            <a:off x="1403648" y="836712"/>
            <a:ext cx="7632848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14700" algn="ctr">
              <a:lnSpc>
                <a:spcPct val="115000"/>
              </a:lnSpc>
              <a:spcAft>
                <a:spcPts val="0"/>
              </a:spcAft>
            </a:pPr>
            <a:r>
              <a:rPr lang="pl-PL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 Trzeba dzieciom dać serce, piękno </a:t>
            </a:r>
            <a:r>
              <a:rPr lang="pl-PL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uśmiech, aby uczyły się </a:t>
            </a:r>
            <a:r>
              <a:rPr lang="pl-PL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kochać ludzi</a:t>
            </a:r>
            <a:r>
              <a:rPr lang="pl-PL" sz="32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wszystko, co je </a:t>
            </a:r>
            <a:r>
              <a:rPr lang="pl-PL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otacza”</a:t>
            </a:r>
          </a:p>
          <a:p>
            <a:pPr marL="3314700" algn="ctr">
              <a:lnSpc>
                <a:spcPct val="115000"/>
              </a:lnSpc>
              <a:spcAft>
                <a:spcPts val="0"/>
              </a:spcAft>
            </a:pPr>
            <a:endParaRPr lang="pl-PL" sz="3200" b="1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14700">
              <a:lnSpc>
                <a:spcPct val="115000"/>
              </a:lnSpc>
              <a:spcAft>
                <a:spcPts val="0"/>
              </a:spcAft>
            </a:pPr>
            <a:r>
              <a:rPr lang="pl-PL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Maria </a:t>
            </a:r>
            <a:r>
              <a:rPr lang="pl-PL" sz="32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Kownacka</a:t>
            </a:r>
            <a:endParaRPr lang="pl-PL" sz="3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0">
              <a:lnSpc>
                <a:spcPct val="115000"/>
              </a:lnSpc>
              <a:spcAft>
                <a:spcPts val="0"/>
              </a:spcAft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7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300">
        <p15:prstTrans prst="wind"/>
      </p:transition>
    </mc:Choice>
    <mc:Fallback xmlns="">
      <p:transition spd="slow" advTm="9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30" name="Picture 6" descr="http://pikio.pl/wp-content/uploads/2015/03/7_Plastu%C5%9B-681x4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459432"/>
            <a:ext cx="10841928" cy="79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861436" y="4637417"/>
            <a:ext cx="3908982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pl-PL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KONIEC</a:t>
            </a:r>
          </a:p>
          <a:p>
            <a:pPr algn="r"/>
            <a:r>
              <a:rPr lang="pl-PL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Dziękujemy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527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9" y="476673"/>
            <a:ext cx="8465707" cy="63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2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300">
        <p15:prstTrans prst="wind"/>
      </p:transition>
    </mc:Choice>
    <mc:Fallback xmlns="">
      <p:transition spd="slow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9356319" y="4869160"/>
            <a:ext cx="328249" cy="1143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9036496" cy="6552728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C00000"/>
                </a:solidFill>
              </a:rPr>
              <a:t>Jubileusz w „Siódemce” – </a:t>
            </a:r>
            <a:r>
              <a:rPr lang="pl-PL" b="1" dirty="0" smtClean="0">
                <a:solidFill>
                  <a:srgbClr val="C00000"/>
                </a:solidFill>
              </a:rPr>
              <a:t>XX istnienia przedszkola.</a:t>
            </a:r>
            <a:endParaRPr lang="pl-PL" dirty="0">
              <a:solidFill>
                <a:srgbClr val="C00000"/>
              </a:solidFill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548680"/>
            <a:ext cx="88924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91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68544" y="4005064"/>
            <a:ext cx="3240359" cy="1143000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84" y="23006"/>
            <a:ext cx="4558317" cy="3418738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08" y="32134"/>
            <a:ext cx="4560984" cy="3402378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33" y="3483006"/>
            <a:ext cx="4612567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8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300">
        <p15:prstTrans prst="wind"/>
      </p:transition>
    </mc:Choice>
    <mc:Fallback xmlns="">
      <p:transition spd="slow" advClick="0" advTm="5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" y="188640"/>
            <a:ext cx="4596787" cy="652951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35" y="188640"/>
            <a:ext cx="4353012" cy="65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90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300">
        <p15:prstTrans prst="wind"/>
      </p:transition>
    </mc:Choice>
    <mc:Fallback xmlns="">
      <p:transition spd="slow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1663</TotalTime>
  <Words>211</Words>
  <Application>Microsoft Office PowerPoint</Application>
  <PresentationFormat>Pokaz na ekranie (4:3)</PresentationFormat>
  <Paragraphs>45</Paragraphs>
  <Slides>59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5" baseType="lpstr">
      <vt:lpstr>Arial</vt:lpstr>
      <vt:lpstr>Calibri</vt:lpstr>
      <vt:lpstr>Georgia</vt:lpstr>
      <vt:lpstr>Times New Roman</vt:lpstr>
      <vt:lpstr>Trebuchet MS</vt:lpstr>
      <vt:lpstr>Aerodynamiczny</vt:lpstr>
      <vt:lpstr>Zabawa  i terapia  w Plastusiowie  25 lat 1992-2017      Opracowała Ewa Marchlewska    </vt:lpstr>
      <vt:lpstr>Budowa i odbiór przedszkola1992rok</vt:lpstr>
      <vt:lpstr>To nasze wspólne dzieło</vt:lpstr>
      <vt:lpstr>Nadanie imienia przedszkolu 2002r.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Święto Pieczonego Ziemniaka- festyn rodzinny     </vt:lpstr>
      <vt:lpstr>Prezentacja programu PowerPoint</vt:lpstr>
      <vt:lpstr>Konkurs rodzinny „ Warzywne zwierzaki - cudaki” </vt:lpstr>
      <vt:lpstr>Spotkania z Witaminkiem w ramach programu edukacji zdrowotnej  „ Z witamnkiem dbam o zdrowie” </vt:lpstr>
      <vt:lpstr>Prezentacja programu PowerPoint</vt:lpstr>
      <vt:lpstr> Wizyta żołnierzy AK w przedszkolu w ramach realizacji zadań z zakresu edukacji patriotycznej. </vt:lpstr>
      <vt:lpstr>Prezentacja programu PowerPoint</vt:lpstr>
      <vt:lpstr>Spotkania patriotyczne </vt:lpstr>
      <vt:lpstr>Pasowanie na Przedszkolaka</vt:lpstr>
      <vt:lpstr>Zajęcia otwarte dla rodziców i pracowników Poradni         Psychologiczno-Pedagogicznej w Świdniku ( październik- maj) </vt:lpstr>
      <vt:lpstr>Prezentacja programu PowerPoint</vt:lpstr>
      <vt:lpstr>Z wizytą w Miejskim Centrum Usług Socjalnych- spotkania pokoleń.</vt:lpstr>
      <vt:lpstr>Akcje charytatywne- „ Zbieramy dla Jasia” </vt:lpstr>
      <vt:lpstr>Warsztaty dla rodziców  </vt:lpstr>
      <vt:lpstr>Przedszkolne kolędowanie</vt:lpstr>
      <vt:lpstr>Kolędowania ciąg dalszy  </vt:lpstr>
      <vt:lpstr>Jasełka w kościele</vt:lpstr>
      <vt:lpstr>Prezentacja programu PowerPoint</vt:lpstr>
      <vt:lpstr>Prezentacja programu PowerPoint</vt:lpstr>
      <vt:lpstr>Orszak Trzech Króli</vt:lpstr>
      <vt:lpstr>Choinka Noworoczna </vt:lpstr>
      <vt:lpstr>Prezentacja programu PowerPoint</vt:lpstr>
      <vt:lpstr>Tydzień z Kownacką Konkurs recytatorski </vt:lpstr>
      <vt:lpstr>Ogólnopolski konkurs plastyczny </vt:lpstr>
      <vt:lpstr>Konkurs czytelniczy  „ Znamy i lubimy bohaterów utworów Marii Kownackiej”</vt:lpstr>
      <vt:lpstr>Powitanie wiosny- impreza kończąca Tydzień z Kownacką </vt:lpstr>
      <vt:lpstr>Prezentacja programu PowerPoint</vt:lpstr>
      <vt:lpstr>Powitanie wiosny</vt:lpstr>
      <vt:lpstr>Wiosnę witamy z naszymi Radnymi Miejskimi</vt:lpstr>
      <vt:lpstr>Najpiękniejsze kąciki przyrodnicze</vt:lpstr>
      <vt:lpstr>Przegląd Twórczości Dziecięcej- „ Świat w oczach dziecka”</vt:lpstr>
      <vt:lpstr>„ Świat w oczach dziecka”</vt:lpstr>
      <vt:lpstr>„Świat w oczach dziecka”</vt:lpstr>
      <vt:lpstr>„Cała Polska Czyta Dzieciom” </vt:lpstr>
      <vt:lpstr>Mundurowy Dzień Dziecka </vt:lpstr>
      <vt:lpstr>Prezentacja programu PowerPoint</vt:lpstr>
      <vt:lpstr>Prezentacja programu PowerPoint</vt:lpstr>
      <vt:lpstr>Konkurs „Bezpieczny przedszkolak”  </vt:lpstr>
      <vt:lpstr>Konferencja „ Diagnoza i terapia zaburzeń rozwojowych dziecka”</vt:lpstr>
      <vt:lpstr>Prezentacja programu PowerPoint</vt:lpstr>
      <vt:lpstr> Konferencja „ Z matematyką przez świat” </vt:lpstr>
      <vt:lpstr>Leszczyniacy w przedszkolu</vt:lpstr>
      <vt:lpstr>Prezentacja programu PowerPoint</vt:lpstr>
      <vt:lpstr>Dzień Przedszkolaka</vt:lpstr>
      <vt:lpstr>Msza Święta kończąca rok przedszkolny</vt:lpstr>
      <vt:lpstr>   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ORGANIZACJA  PRACY PRZEDSZKOLA</dc:title>
  <dc:creator>p7</dc:creator>
  <cp:lastModifiedBy>Przedszkole 7</cp:lastModifiedBy>
  <cp:revision>144</cp:revision>
  <dcterms:created xsi:type="dcterms:W3CDTF">2015-06-23T09:35:16Z</dcterms:created>
  <dcterms:modified xsi:type="dcterms:W3CDTF">2023-02-17T08:14:54Z</dcterms:modified>
</cp:coreProperties>
</file>